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67" r:id="rId3"/>
    <p:sldId id="257" r:id="rId4"/>
    <p:sldId id="268" r:id="rId5"/>
    <p:sldId id="262" r:id="rId6"/>
    <p:sldId id="266" r:id="rId7"/>
    <p:sldId id="265" r:id="rId8"/>
    <p:sldId id="269" r:id="rId9"/>
    <p:sldId id="259" r:id="rId10"/>
    <p:sldId id="270" r:id="rId11"/>
    <p:sldId id="263" r:id="rId12"/>
    <p:sldId id="271" r:id="rId13"/>
    <p:sldId id="264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-1402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4F64A-AF4D-43A5-8792-5903ABF3702F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55AEB-4C5B-4848-860D-E778DA222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55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short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view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over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project</a:t>
            </a:r>
            <a:r>
              <a:rPr lang="de-CH" baseline="0" dirty="0" smtClean="0"/>
              <a:t>…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5239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…</a:t>
            </a:r>
            <a:r>
              <a:rPr lang="de-CH" dirty="0" err="1" smtClean="0"/>
              <a:t>some</a:t>
            </a:r>
            <a:r>
              <a:rPr lang="de-CH" dirty="0" smtClean="0"/>
              <a:t> </a:t>
            </a:r>
            <a:r>
              <a:rPr lang="de-CH" dirty="0" err="1" smtClean="0"/>
              <a:t>problems</a:t>
            </a:r>
            <a:r>
              <a:rPr lang="de-CH" dirty="0" smtClean="0"/>
              <a:t>, </a:t>
            </a:r>
            <a:r>
              <a:rPr lang="de-CH" dirty="0" err="1" smtClean="0"/>
              <a:t>how</a:t>
            </a:r>
            <a:r>
              <a:rPr lang="de-CH" dirty="0" smtClean="0"/>
              <a:t> </a:t>
            </a:r>
            <a:r>
              <a:rPr lang="de-CH" dirty="0" err="1" smtClean="0"/>
              <a:t>we</a:t>
            </a:r>
            <a:r>
              <a:rPr lang="de-CH" dirty="0" smtClean="0"/>
              <a:t> </a:t>
            </a:r>
            <a:r>
              <a:rPr lang="de-CH" dirty="0" err="1" smtClean="0"/>
              <a:t>solved</a:t>
            </a:r>
            <a:r>
              <a:rPr lang="de-CH" dirty="0" smtClean="0"/>
              <a:t> </a:t>
            </a:r>
            <a:r>
              <a:rPr lang="de-CH" dirty="0" err="1" smtClean="0"/>
              <a:t>them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389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where</a:t>
            </a:r>
            <a:r>
              <a:rPr lang="de-CH" dirty="0" smtClean="0"/>
              <a:t> </a:t>
            </a:r>
            <a:r>
              <a:rPr lang="de-CH" dirty="0" err="1" smtClean="0"/>
              <a:t>they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, </a:t>
            </a:r>
            <a:r>
              <a:rPr lang="de-CH" dirty="0" err="1" smtClean="0"/>
              <a:t>what</a:t>
            </a:r>
            <a:r>
              <a:rPr lang="de-CH" dirty="0" smtClean="0"/>
              <a:t> </a:t>
            </a:r>
            <a:r>
              <a:rPr lang="de-CH" dirty="0" err="1" smtClean="0"/>
              <a:t>problems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occur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them</a:t>
            </a:r>
            <a:r>
              <a:rPr lang="de-CH" baseline="0" dirty="0" err="1" smtClean="0">
                <a:sym typeface="Wingdings" pitchFamily="2" charset="2"/>
              </a:rPr>
              <a:t>clogging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agents</a:t>
            </a:r>
            <a:r>
              <a:rPr lang="de-CH" baseline="0" dirty="0" smtClean="0">
                <a:sym typeface="Wingdings" pitchFamily="2" charset="2"/>
              </a:rPr>
              <a:t>, </a:t>
            </a:r>
            <a:r>
              <a:rPr lang="de-CH" baseline="0" dirty="0" err="1" smtClean="0">
                <a:sym typeface="Wingdings" pitchFamily="2" charset="2"/>
              </a:rPr>
              <a:t>how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we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did</a:t>
            </a:r>
            <a:r>
              <a:rPr lang="de-CH" baseline="0" dirty="0" smtClean="0">
                <a:sym typeface="Wingdings" pitchFamily="2" charset="2"/>
              </a:rPr>
              <a:t> (not) </a:t>
            </a:r>
            <a:r>
              <a:rPr lang="de-CH" baseline="0" dirty="0" err="1" smtClean="0">
                <a:sym typeface="Wingdings" pitchFamily="2" charset="2"/>
              </a:rPr>
              <a:t>solve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them</a:t>
            </a:r>
            <a:r>
              <a:rPr lang="de-CH" baseline="0" dirty="0" smtClean="0">
                <a:sym typeface="Wingdings" pitchFamily="2" charset="2"/>
              </a:rPr>
              <a:t>..</a:t>
            </a:r>
            <a:r>
              <a:rPr lang="de-CH" baseline="0" dirty="0" err="1" smtClean="0">
                <a:sym typeface="Wingdings" pitchFamily="2" charset="2"/>
              </a:rPr>
              <a:t>how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they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could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be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solved</a:t>
            </a:r>
            <a:r>
              <a:rPr lang="de-CH" baseline="0" dirty="0" smtClean="0">
                <a:sym typeface="Wingdings" pitchFamily="2" charset="2"/>
              </a:rPr>
              <a:t>, </a:t>
            </a:r>
            <a:r>
              <a:rPr lang="de-CH" baseline="0" dirty="0" err="1" smtClean="0">
                <a:sym typeface="Wingdings" pitchFamily="2" charset="2"/>
              </a:rPr>
              <a:t>pictures</a:t>
            </a:r>
            <a:r>
              <a:rPr lang="de-CH" baseline="0" dirty="0" smtClean="0">
                <a:sym typeface="Wingdings" pitchFamily="2" charset="2"/>
              </a:rPr>
              <a:t>!!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23570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andreas: </a:t>
            </a:r>
            <a:r>
              <a:rPr lang="de-CH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modeled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stairs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conecept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behind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…</a:t>
            </a:r>
            <a:r>
              <a:rPr lang="de-CH" baseline="0" dirty="0" err="1" smtClean="0"/>
              <a:t>ideas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solve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better</a:t>
            </a:r>
            <a:r>
              <a:rPr lang="de-CH" baseline="0" dirty="0" smtClean="0"/>
              <a:t> ( </a:t>
            </a:r>
            <a:r>
              <a:rPr lang="de-CH" baseline="0" dirty="0" err="1" smtClean="0"/>
              <a:t>code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cheks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already</a:t>
            </a:r>
            <a:r>
              <a:rPr lang="de-CH" baseline="0" dirty="0" smtClean="0"/>
              <a:t> an </a:t>
            </a:r>
            <a:r>
              <a:rPr lang="de-CH" baseline="0" dirty="0" err="1" smtClean="0"/>
              <a:t>agent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stair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below</a:t>
            </a:r>
            <a:r>
              <a:rPr lang="de-CH" baseline="0" dirty="0" smtClean="0"/>
              <a:t> /</a:t>
            </a:r>
            <a:r>
              <a:rPr lang="de-CH" baseline="0" dirty="0" err="1" smtClean="0"/>
              <a:t>above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dirty="0" smtClean="0"/>
              <a:t> not…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a limited </a:t>
            </a:r>
            <a:r>
              <a:rPr lang="de-CH" baseline="0" dirty="0" err="1" smtClean="0"/>
              <a:t>number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allwoed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stair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area</a:t>
            </a:r>
            <a:r>
              <a:rPr lang="de-CH" baseline="0" dirty="0" smtClean="0"/>
              <a:t>…</a:t>
            </a:r>
            <a:r>
              <a:rPr lang="de-CH" baseline="0" dirty="0" err="1" smtClean="0"/>
              <a:t>others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wait</a:t>
            </a:r>
            <a:r>
              <a:rPr lang="de-CH" baseline="0" dirty="0" smtClean="0"/>
              <a:t> …..)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1315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show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comparision</a:t>
            </a:r>
            <a:r>
              <a:rPr lang="de-CH" baseline="0" dirty="0" smtClean="0">
                <a:sym typeface="Wingdings" pitchFamily="2" charset="2"/>
              </a:rPr>
              <a:t> </a:t>
            </a:r>
            <a:r>
              <a:rPr lang="de-CH" baseline="0" dirty="0" err="1" smtClean="0">
                <a:sym typeface="Wingdings" pitchFamily="2" charset="2"/>
              </a:rPr>
              <a:t>added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stairs</a:t>
            </a:r>
            <a:r>
              <a:rPr lang="de-CH" baseline="0" dirty="0" smtClean="0">
                <a:sym typeface="Wingdings" pitchFamily="2" charset="2"/>
              </a:rPr>
              <a:t>/</a:t>
            </a:r>
            <a:r>
              <a:rPr lang="de-CH" baseline="0" dirty="0" err="1" smtClean="0">
                <a:sym typeface="Wingdings" pitchFamily="2" charset="2"/>
              </a:rPr>
              <a:t>standard</a:t>
            </a:r>
            <a:r>
              <a:rPr lang="de-CH" baseline="0" dirty="0" smtClean="0">
                <a:sym typeface="Wingdings" pitchFamily="2" charset="2"/>
              </a:rPr>
              <a:t>….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23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528" y="404664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de-CH" dirty="0" smtClean="0">
                <a:solidFill>
                  <a:schemeClr val="tx1"/>
                </a:solidFill>
              </a:rPr>
              <a:t>Modeling </a:t>
            </a:r>
            <a:r>
              <a:rPr lang="de-CH" dirty="0" err="1" smtClean="0">
                <a:solidFill>
                  <a:schemeClr val="tx1"/>
                </a:solidFill>
              </a:rPr>
              <a:t>of</a:t>
            </a:r>
            <a:r>
              <a:rPr lang="de-CH" dirty="0" smtClean="0">
                <a:solidFill>
                  <a:schemeClr val="tx1"/>
                </a:solidFill>
              </a:rPr>
              <a:t> a passenger </a:t>
            </a:r>
            <a:r>
              <a:rPr lang="de-CH" dirty="0" err="1" smtClean="0">
                <a:solidFill>
                  <a:schemeClr val="tx1"/>
                </a:solidFill>
              </a:rPr>
              <a:t>ship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evacuation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9512" y="5661248"/>
            <a:ext cx="7128792" cy="1368152"/>
          </a:xfrm>
        </p:spPr>
        <p:txBody>
          <a:bodyPr>
            <a:normAutofit/>
          </a:bodyPr>
          <a:lstStyle/>
          <a:p>
            <a:pPr algn="l"/>
            <a:r>
              <a:rPr lang="de-CH" sz="1800" dirty="0" err="1" smtClean="0">
                <a:solidFill>
                  <a:schemeClr val="tx1"/>
                </a:solidFill>
              </a:rPr>
              <a:t>project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and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presentation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by</a:t>
            </a:r>
            <a:endParaRPr lang="de-CH" sz="1800" dirty="0" smtClean="0">
              <a:solidFill>
                <a:schemeClr val="tx1"/>
              </a:solidFill>
            </a:endParaRPr>
          </a:p>
          <a:p>
            <a:pPr algn="l"/>
            <a:r>
              <a:rPr lang="de-CH" sz="1800" dirty="0" smtClean="0">
                <a:solidFill>
                  <a:schemeClr val="tx1"/>
                </a:solidFill>
              </a:rPr>
              <a:t>Schmid Fabian, Raphael, Reber Andreas, </a:t>
            </a:r>
            <a:r>
              <a:rPr lang="de-CH" sz="1800" dirty="0" err="1" smtClean="0">
                <a:solidFill>
                  <a:schemeClr val="tx1"/>
                </a:solidFill>
              </a:rPr>
              <a:t>Eugster</a:t>
            </a:r>
            <a:r>
              <a:rPr lang="de-CH" sz="1800" dirty="0" smtClean="0">
                <a:solidFill>
                  <a:schemeClr val="tx1"/>
                </a:solidFill>
              </a:rPr>
              <a:t> Manuela</a:t>
            </a:r>
            <a:endParaRPr lang="en-GB" sz="1800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manuela\Documents\GitHub\ship-evacuation\presentation\images\shipdeck_4_with_numbers.png" title="floor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6" y="3140968"/>
            <a:ext cx="9088351" cy="126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C:\Users\manuela\Documents\GitHub\ship-evacuation\presentation\images\shipdeck_4_origina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56" y="1860113"/>
            <a:ext cx="9047476" cy="1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47133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4168" y="274638"/>
            <a:ext cx="2602632" cy="850106"/>
          </a:xfrm>
        </p:spPr>
        <p:txBody>
          <a:bodyPr/>
          <a:lstStyle/>
          <a:p>
            <a:r>
              <a:rPr lang="de-CH" dirty="0" err="1" smtClean="0"/>
              <a:t>standard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516216" y="1772816"/>
            <a:ext cx="2170584" cy="4234475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076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_run2_standard_small_outflow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4856" y="836712"/>
            <a:ext cx="7056784" cy="5293051"/>
          </a:xfrm>
        </p:spPr>
      </p:pic>
      <p:sp>
        <p:nvSpPr>
          <p:cNvPr id="7" name="Textfeld 6"/>
          <p:cNvSpPr txBox="1"/>
          <p:nvPr/>
        </p:nvSpPr>
        <p:spPr>
          <a:xfrm>
            <a:off x="251520" y="118811"/>
            <a:ext cx="57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 err="1" smtClean="0"/>
              <a:t>added</a:t>
            </a:r>
            <a:r>
              <a:rPr lang="de-CH" sz="2400" b="1" dirty="0" smtClean="0"/>
              <a:t> </a:t>
            </a:r>
            <a:r>
              <a:rPr lang="de-CH" sz="2400" b="1" dirty="0" err="1" smtClean="0"/>
              <a:t>stairs</a:t>
            </a:r>
            <a:r>
              <a:rPr lang="de-CH" sz="2400" b="1" dirty="0" smtClean="0"/>
              <a:t> -</a:t>
            </a:r>
            <a:r>
              <a:rPr lang="de-CH" sz="2400" b="1" dirty="0" err="1" smtClean="0"/>
              <a:t>ship</a:t>
            </a:r>
            <a:r>
              <a:rPr lang="de-CH" sz="2400" b="1" dirty="0" smtClean="0"/>
              <a:t> deck </a:t>
            </a:r>
            <a:r>
              <a:rPr lang="de-CH" sz="2400" b="1" dirty="0" err="1" smtClean="0"/>
              <a:t>simulation</a:t>
            </a:r>
            <a:endParaRPr lang="en-GB" sz="24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0" y="908720"/>
            <a:ext cx="21237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Data:</a:t>
            </a:r>
          </a:p>
          <a:p>
            <a:r>
              <a:rPr lang="de-CH" sz="1400" dirty="0" err="1" smtClean="0"/>
              <a:t>floors</a:t>
            </a:r>
            <a:r>
              <a:rPr lang="de-CH" sz="1400" dirty="0" smtClean="0"/>
              <a:t>: 11</a:t>
            </a:r>
          </a:p>
          <a:p>
            <a:r>
              <a:rPr lang="de-CH" sz="1400" dirty="0" err="1" smtClean="0"/>
              <a:t>exits</a:t>
            </a:r>
            <a:r>
              <a:rPr lang="de-CH" sz="1400" dirty="0" smtClean="0"/>
              <a:t>: 26</a:t>
            </a:r>
          </a:p>
          <a:p>
            <a:r>
              <a:rPr lang="de-CH" sz="1400" dirty="0" err="1"/>
              <a:t>c</a:t>
            </a:r>
            <a:r>
              <a:rPr lang="de-CH" sz="1400" dirty="0" err="1" smtClean="0"/>
              <a:t>apacity</a:t>
            </a:r>
            <a:r>
              <a:rPr lang="de-CH" sz="1400" dirty="0" smtClean="0"/>
              <a:t>: 180</a:t>
            </a:r>
          </a:p>
          <a:p>
            <a:r>
              <a:rPr lang="de-CH" sz="1400" dirty="0" err="1" smtClean="0"/>
              <a:t>agents</a:t>
            </a:r>
            <a:r>
              <a:rPr lang="de-CH" sz="1400" dirty="0"/>
              <a:t> </a:t>
            </a:r>
            <a:r>
              <a:rPr lang="de-CH" sz="1400" dirty="0" smtClean="0"/>
              <a:t>per </a:t>
            </a:r>
            <a:r>
              <a:rPr lang="de-CH" sz="1400" dirty="0" err="1" smtClean="0"/>
              <a:t>floor</a:t>
            </a:r>
            <a:r>
              <a:rPr lang="de-CH" sz="1400" dirty="0" smtClean="0"/>
              <a:t>: 400</a:t>
            </a:r>
          </a:p>
          <a:p>
            <a:endParaRPr lang="de-CH" sz="1600" dirty="0"/>
          </a:p>
          <a:p>
            <a:r>
              <a:rPr lang="de-CH" sz="1400" dirty="0" err="1" smtClean="0"/>
              <a:t>timestep</a:t>
            </a:r>
            <a:r>
              <a:rPr lang="de-CH" sz="1400" dirty="0" smtClean="0"/>
              <a:t>: 0.02 s</a:t>
            </a:r>
          </a:p>
          <a:p>
            <a:r>
              <a:rPr lang="de-CH" sz="1400" dirty="0" err="1" smtClean="0"/>
              <a:t>meter</a:t>
            </a:r>
            <a:r>
              <a:rPr lang="de-CH" sz="1400" dirty="0" smtClean="0"/>
              <a:t> per </a:t>
            </a:r>
            <a:r>
              <a:rPr lang="de-CH" sz="1400" dirty="0" err="1" smtClean="0"/>
              <a:t>pixel</a:t>
            </a:r>
            <a:r>
              <a:rPr lang="de-CH" sz="1400" dirty="0" smtClean="0"/>
              <a:t>: </a:t>
            </a:r>
          </a:p>
          <a:p>
            <a:r>
              <a:rPr lang="de-CH" sz="1400" dirty="0" smtClean="0"/>
              <a:t>0.161</a:t>
            </a:r>
          </a:p>
          <a:p>
            <a:endParaRPr lang="de-CH" sz="1400" dirty="0"/>
          </a:p>
          <a:p>
            <a:endParaRPr lang="de-CH" sz="1400" dirty="0" smtClean="0"/>
          </a:p>
          <a:p>
            <a:endParaRPr lang="de-CH" sz="1400" dirty="0"/>
          </a:p>
          <a:p>
            <a:endParaRPr lang="de-CH" sz="1400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548397" y="4968993"/>
            <a:ext cx="1080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Number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agents</a:t>
            </a:r>
            <a:r>
              <a:rPr lang="de-CH" sz="1400" dirty="0" smtClean="0"/>
              <a:t> on </a:t>
            </a:r>
            <a:r>
              <a:rPr lang="de-CH" sz="1400" dirty="0" err="1" smtClean="0"/>
              <a:t>floor</a:t>
            </a:r>
            <a:r>
              <a:rPr lang="de-CH" sz="1400" dirty="0" smtClean="0"/>
              <a:t> x</a:t>
            </a:r>
            <a:endParaRPr lang="en-GB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8495928" y="623731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time</a:t>
            </a:r>
            <a:endParaRPr lang="en-GB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2114883" y="4220840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x</a:t>
            </a:r>
            <a:endParaRPr lang="en-GB" sz="1400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1763688" y="4374728"/>
            <a:ext cx="3511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1763688" y="5301208"/>
            <a:ext cx="0" cy="944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1763688" y="6245696"/>
            <a:ext cx="6840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651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88640"/>
            <a:ext cx="5441097" cy="38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24128" y="188640"/>
            <a:ext cx="2962672" cy="1228998"/>
          </a:xfrm>
        </p:spPr>
        <p:txBody>
          <a:bodyPr>
            <a:normAutofit fontScale="90000"/>
          </a:bodyPr>
          <a:lstStyle/>
          <a:p>
            <a:r>
              <a:rPr lang="de-CH" dirty="0" err="1" smtClean="0"/>
              <a:t>added</a:t>
            </a:r>
            <a:r>
              <a:rPr lang="de-CH" dirty="0" smtClean="0"/>
              <a:t> </a:t>
            </a:r>
            <a:r>
              <a:rPr lang="de-CH" dirty="0" err="1" smtClean="0"/>
              <a:t>stairs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52120" y="1556792"/>
            <a:ext cx="3034680" cy="4450499"/>
          </a:xfrm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96045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Textplatzhalt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Inhaltsplatzhalter 5"/>
          <p:cNvSpPr>
            <a:spLocks noGrp="1"/>
          </p:cNvSpPr>
          <p:nvPr>
            <p:ph sz="quarter" idx="2"/>
          </p:nvPr>
        </p:nvSpPr>
        <p:spPr>
          <a:xfrm>
            <a:off x="467544" y="116632"/>
            <a:ext cx="4032448" cy="5256584"/>
          </a:xfrm>
        </p:spPr>
        <p:txBody>
          <a:bodyPr/>
          <a:lstStyle/>
          <a:p>
            <a:r>
              <a:rPr lang="de-CH" dirty="0" err="1" smtClean="0"/>
              <a:t>standard</a:t>
            </a:r>
            <a:r>
              <a:rPr lang="de-CH" dirty="0" smtClean="0"/>
              <a:t>	</a:t>
            </a:r>
            <a:endParaRPr lang="en-GB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4"/>
          </p:nvPr>
        </p:nvSpPr>
        <p:spPr>
          <a:xfrm>
            <a:off x="4572000" y="116632"/>
            <a:ext cx="4114800" cy="5269425"/>
          </a:xfrm>
        </p:spPr>
        <p:txBody>
          <a:bodyPr/>
          <a:lstStyle/>
          <a:p>
            <a:r>
              <a:rPr lang="de-CH" dirty="0" err="1" smtClean="0"/>
              <a:t>added</a:t>
            </a:r>
            <a:r>
              <a:rPr lang="de-CH" dirty="0" smtClean="0"/>
              <a:t> </a:t>
            </a:r>
            <a:r>
              <a:rPr lang="de-CH" dirty="0" err="1" smtClean="0"/>
              <a:t>stairs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80463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17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Introduction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Motivation</a:t>
            </a:r>
          </a:p>
          <a:p>
            <a:r>
              <a:rPr lang="de-CH" dirty="0" smtClean="0"/>
              <a:t>Model</a:t>
            </a:r>
          </a:p>
          <a:p>
            <a:r>
              <a:rPr lang="de-CH" dirty="0" smtClean="0"/>
              <a:t>Implementation</a:t>
            </a:r>
          </a:p>
          <a:p>
            <a:r>
              <a:rPr lang="de-CH" dirty="0" err="1" smtClean="0"/>
              <a:t>Results</a:t>
            </a:r>
            <a:endParaRPr lang="de-CH" dirty="0" smtClean="0"/>
          </a:p>
          <a:p>
            <a:r>
              <a:rPr lang="de-CH" dirty="0" err="1" smtClean="0"/>
              <a:t>Discussion</a:t>
            </a:r>
            <a:endParaRPr lang="de-CH" dirty="0" smtClean="0"/>
          </a:p>
          <a:p>
            <a:r>
              <a:rPr lang="de-CH" dirty="0" smtClean="0"/>
              <a:t>Outlook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Abstract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32656"/>
            <a:ext cx="3105150" cy="97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feld 3"/>
          <p:cNvSpPr txBox="1"/>
          <p:nvPr/>
        </p:nvSpPr>
        <p:spPr>
          <a:xfrm>
            <a:off x="7505410" y="30295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dirty="0"/>
              <a:t>C</a:t>
            </a:r>
            <a:r>
              <a:rPr lang="de-CH" dirty="0" smtClean="0"/>
              <a:t>osta </a:t>
            </a:r>
            <a:r>
              <a:rPr lang="de-CH" dirty="0"/>
              <a:t>S</a:t>
            </a:r>
            <a:r>
              <a:rPr lang="de-CH" dirty="0" smtClean="0"/>
              <a:t>erena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7502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Model </a:t>
            </a:r>
            <a:r>
              <a:rPr lang="de-CH" dirty="0" err="1" smtClean="0"/>
              <a:t>and</a:t>
            </a:r>
            <a:r>
              <a:rPr lang="de-CH" dirty="0" smtClean="0"/>
              <a:t> Implementation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87973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bottlenecks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001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clogging</a:t>
            </a:r>
            <a:r>
              <a:rPr lang="de-CH" dirty="0" smtClean="0"/>
              <a:t> </a:t>
            </a:r>
            <a:r>
              <a:rPr lang="de-CH" dirty="0" err="1" smtClean="0"/>
              <a:t>agents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7489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stairs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2942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results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32307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eo_run1_added_stairs_small_outflo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9284" y="908720"/>
            <a:ext cx="6880679" cy="516051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51520" y="118811"/>
            <a:ext cx="57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 err="1"/>
              <a:t>s</a:t>
            </a:r>
            <a:r>
              <a:rPr lang="de-CH" sz="2400" b="1" dirty="0" err="1" smtClean="0"/>
              <a:t>tandard</a:t>
            </a:r>
            <a:r>
              <a:rPr lang="de-CH" sz="2400" b="1" dirty="0" smtClean="0"/>
              <a:t> -</a:t>
            </a:r>
            <a:r>
              <a:rPr lang="de-CH" sz="2400" b="1" dirty="0" err="1" smtClean="0"/>
              <a:t>ship</a:t>
            </a:r>
            <a:r>
              <a:rPr lang="de-CH" sz="2400" b="1" dirty="0" smtClean="0"/>
              <a:t> deck </a:t>
            </a:r>
            <a:r>
              <a:rPr lang="de-CH" sz="2400" b="1" dirty="0" err="1" smtClean="0"/>
              <a:t>simulation</a:t>
            </a:r>
            <a:endParaRPr lang="en-GB" sz="2400" b="1" dirty="0"/>
          </a:p>
        </p:txBody>
      </p:sp>
      <p:sp>
        <p:nvSpPr>
          <p:cNvPr id="8" name="Textfeld 7"/>
          <p:cNvSpPr txBox="1"/>
          <p:nvPr/>
        </p:nvSpPr>
        <p:spPr>
          <a:xfrm>
            <a:off x="0" y="908720"/>
            <a:ext cx="21237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/>
              <a:t>Data:</a:t>
            </a:r>
          </a:p>
          <a:p>
            <a:r>
              <a:rPr lang="de-CH" sz="1400" dirty="0" err="1" smtClean="0"/>
              <a:t>floors</a:t>
            </a:r>
            <a:r>
              <a:rPr lang="de-CH" sz="1400" dirty="0" smtClean="0"/>
              <a:t>: 11</a:t>
            </a:r>
          </a:p>
          <a:p>
            <a:r>
              <a:rPr lang="de-CH" sz="1400" dirty="0" err="1" smtClean="0"/>
              <a:t>exits</a:t>
            </a:r>
            <a:r>
              <a:rPr lang="de-CH" sz="1400" dirty="0" smtClean="0"/>
              <a:t>: 26</a:t>
            </a:r>
          </a:p>
          <a:p>
            <a:r>
              <a:rPr lang="de-CH" sz="1400" dirty="0" err="1"/>
              <a:t>c</a:t>
            </a:r>
            <a:r>
              <a:rPr lang="de-CH" sz="1400" dirty="0" err="1" smtClean="0"/>
              <a:t>apacity</a:t>
            </a:r>
            <a:r>
              <a:rPr lang="de-CH" sz="1400" dirty="0" smtClean="0"/>
              <a:t>: 180</a:t>
            </a:r>
          </a:p>
          <a:p>
            <a:r>
              <a:rPr lang="de-CH" sz="1400" dirty="0" err="1" smtClean="0"/>
              <a:t>agents</a:t>
            </a:r>
            <a:r>
              <a:rPr lang="de-CH" sz="1400" dirty="0"/>
              <a:t> </a:t>
            </a:r>
            <a:r>
              <a:rPr lang="de-CH" sz="1400" dirty="0" smtClean="0"/>
              <a:t>per </a:t>
            </a:r>
            <a:r>
              <a:rPr lang="de-CH" sz="1400" dirty="0" err="1" smtClean="0"/>
              <a:t>floor</a:t>
            </a:r>
            <a:r>
              <a:rPr lang="de-CH" sz="1400" dirty="0" smtClean="0"/>
              <a:t>: 400</a:t>
            </a:r>
          </a:p>
          <a:p>
            <a:endParaRPr lang="de-CH" sz="1600" dirty="0"/>
          </a:p>
          <a:p>
            <a:r>
              <a:rPr lang="de-CH" sz="1400" dirty="0" err="1" smtClean="0"/>
              <a:t>timestep</a:t>
            </a:r>
            <a:r>
              <a:rPr lang="de-CH" sz="1400" dirty="0" smtClean="0"/>
              <a:t>: 0.02 s</a:t>
            </a:r>
          </a:p>
          <a:p>
            <a:r>
              <a:rPr lang="de-CH" sz="1400" dirty="0" err="1" smtClean="0"/>
              <a:t>meter</a:t>
            </a:r>
            <a:r>
              <a:rPr lang="de-CH" sz="1400" dirty="0" smtClean="0"/>
              <a:t> per </a:t>
            </a:r>
            <a:r>
              <a:rPr lang="de-CH" sz="1400" dirty="0" err="1" smtClean="0"/>
              <a:t>pixel</a:t>
            </a:r>
            <a:r>
              <a:rPr lang="de-CH" sz="1400" dirty="0" smtClean="0"/>
              <a:t>: </a:t>
            </a:r>
          </a:p>
          <a:p>
            <a:r>
              <a:rPr lang="de-CH" sz="1400" dirty="0" smtClean="0"/>
              <a:t>0.161</a:t>
            </a:r>
          </a:p>
          <a:p>
            <a:endParaRPr lang="de-CH" sz="1400" dirty="0"/>
          </a:p>
          <a:p>
            <a:endParaRPr lang="de-CH" sz="1400" dirty="0" smtClean="0"/>
          </a:p>
          <a:p>
            <a:endParaRPr lang="de-CH" sz="1400" dirty="0"/>
          </a:p>
          <a:p>
            <a:endParaRPr lang="de-CH" sz="1400" dirty="0" smtClean="0"/>
          </a:p>
        </p:txBody>
      </p:sp>
      <p:sp>
        <p:nvSpPr>
          <p:cNvPr id="9" name="Textfeld 8"/>
          <p:cNvSpPr txBox="1"/>
          <p:nvPr/>
        </p:nvSpPr>
        <p:spPr>
          <a:xfrm>
            <a:off x="548397" y="4968993"/>
            <a:ext cx="1080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/>
              <a:t>Number</a:t>
            </a:r>
            <a:r>
              <a:rPr lang="de-CH" sz="1400" dirty="0" smtClean="0"/>
              <a:t> </a:t>
            </a:r>
            <a:r>
              <a:rPr lang="de-CH" sz="1400" dirty="0" err="1" smtClean="0"/>
              <a:t>of</a:t>
            </a:r>
            <a:r>
              <a:rPr lang="de-CH" sz="1400" dirty="0" smtClean="0"/>
              <a:t> </a:t>
            </a:r>
            <a:r>
              <a:rPr lang="de-CH" sz="1400" dirty="0" err="1" smtClean="0"/>
              <a:t>agents</a:t>
            </a:r>
            <a:r>
              <a:rPr lang="de-CH" sz="1400" dirty="0" smtClean="0"/>
              <a:t> on </a:t>
            </a:r>
            <a:r>
              <a:rPr lang="de-CH" sz="1400" dirty="0" err="1" smtClean="0"/>
              <a:t>floor</a:t>
            </a:r>
            <a:r>
              <a:rPr lang="de-CH" sz="1400" dirty="0" smtClean="0"/>
              <a:t> x</a:t>
            </a:r>
            <a:endParaRPr lang="en-GB" sz="1400" dirty="0"/>
          </a:p>
        </p:txBody>
      </p:sp>
      <p:sp>
        <p:nvSpPr>
          <p:cNvPr id="10" name="Textfeld 9"/>
          <p:cNvSpPr txBox="1"/>
          <p:nvPr/>
        </p:nvSpPr>
        <p:spPr>
          <a:xfrm>
            <a:off x="8495928" y="623731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time</a:t>
            </a:r>
            <a:endParaRPr lang="en-GB" sz="1400" dirty="0"/>
          </a:p>
        </p:txBody>
      </p:sp>
      <p:sp>
        <p:nvSpPr>
          <p:cNvPr id="2" name="Textfeld 1"/>
          <p:cNvSpPr txBox="1"/>
          <p:nvPr/>
        </p:nvSpPr>
        <p:spPr>
          <a:xfrm>
            <a:off x="2114883" y="4220840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/>
              <a:t>x</a:t>
            </a:r>
            <a:endParaRPr lang="en-GB" sz="1400" dirty="0"/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1763688" y="4374728"/>
            <a:ext cx="3511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1763688" y="5301208"/>
            <a:ext cx="0" cy="944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1763688" y="6245696"/>
            <a:ext cx="6840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49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226</Words>
  <Application>Microsoft Office PowerPoint</Application>
  <PresentationFormat>Bildschirmpräsentation (4:3)</PresentationFormat>
  <Paragraphs>60</Paragraphs>
  <Slides>13</Slides>
  <Notes>5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4" baseType="lpstr">
      <vt:lpstr>Deimos</vt:lpstr>
      <vt:lpstr>Modeling of a passenger ship evacuation</vt:lpstr>
      <vt:lpstr>PowerPoint-Präsentation</vt:lpstr>
      <vt:lpstr>Abstract</vt:lpstr>
      <vt:lpstr>Model and Implementation</vt:lpstr>
      <vt:lpstr>bottlenecks</vt:lpstr>
      <vt:lpstr>clogging agents</vt:lpstr>
      <vt:lpstr>stairs</vt:lpstr>
      <vt:lpstr>results</vt:lpstr>
      <vt:lpstr>PowerPoint-Präsentation</vt:lpstr>
      <vt:lpstr>standard</vt:lpstr>
      <vt:lpstr>PowerPoint-Präsentation</vt:lpstr>
      <vt:lpstr>added stairs</vt:lpstr>
      <vt:lpstr>PowerPoint-Präsentation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manuela</dc:creator>
  <cp:lastModifiedBy>manuela</cp:lastModifiedBy>
  <cp:revision>24</cp:revision>
  <dcterms:created xsi:type="dcterms:W3CDTF">2012-12-16T08:55:27Z</dcterms:created>
  <dcterms:modified xsi:type="dcterms:W3CDTF">2012-12-17T09:27:48Z</dcterms:modified>
</cp:coreProperties>
</file>